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9" r:id="rId41"/>
    <p:sldId id="294" r:id="rId42"/>
    <p:sldId id="296" r:id="rId43"/>
    <p:sldId id="297" r:id="rId44"/>
    <p:sldId id="298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메인 페이지 작성</a:t>
            </a:r>
            <a:r>
              <a:rPr lang="en-US" altLang="ko-KR" sz="3200" dirty="0" smtClean="0"/>
              <a:t>(html5+css3)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(1)-main.css</a:t>
            </a:r>
            <a:r>
              <a:rPr lang="ko-KR" altLang="en-US" sz="2400" dirty="0" smtClean="0"/>
              <a:t>파일 작성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401176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143248"/>
            <a:ext cx="4572032" cy="127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85786" y="5500702"/>
            <a:ext cx="4531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최소크기 지정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(768px)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이하면 배경색이 적용이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500174"/>
            <a:ext cx="361168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29256" y="4286256"/>
            <a:ext cx="262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최소크기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768px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이상이면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4643446"/>
            <a:ext cx="2892651" cy="193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4572000" y="492919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전체화면을 브라우저 중앙에 위치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4852438"/>
            <a:ext cx="5257403" cy="171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214422"/>
            <a:ext cx="628654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571876"/>
            <a:ext cx="4643470" cy="105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2643174" y="3214686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788114">
            <a:off x="3136945" y="4494274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(3)-main.css</a:t>
            </a:r>
            <a:r>
              <a:rPr lang="ko-KR" altLang="en-US" sz="2400" dirty="0" smtClean="0"/>
              <a:t>외에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main-1.css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작성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b="1" dirty="0" smtClean="0">
                <a:solidFill>
                  <a:srgbClr val="FF0000"/>
                </a:solidFill>
              </a:rPr>
              <a:t>해상도의 크기에 따른 최소한의 화면배치를 위해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00174"/>
            <a:ext cx="4429156" cy="186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143380"/>
            <a:ext cx="5348281" cy="231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714480" y="3857628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main.css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4143380"/>
            <a:ext cx="4071934" cy="34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72198" y="3786190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main-1.css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17821424">
            <a:off x="3071802" y="357187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4048488">
            <a:off x="5199477" y="352871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72132" y="4500570"/>
            <a:ext cx="2642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display:none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 화면에 보이지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않게 설정하는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최대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767px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 경우에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928926" y="6143644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00430" y="6143644"/>
            <a:ext cx="407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최소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768px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hd2,sc2,sc3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안보이게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(4)-</a:t>
            </a:r>
            <a:r>
              <a:rPr lang="ko-KR" altLang="en-US" sz="2400" dirty="0" smtClean="0"/>
              <a:t>화면 배치의 클래스 부여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85992"/>
            <a:ext cx="3029527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531501"/>
            <a:ext cx="5143536" cy="184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785926"/>
            <a:ext cx="5357849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00100" y="1785926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작성순서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435769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작성순서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6446" y="1428736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작성순서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(5)-</a:t>
            </a:r>
            <a:r>
              <a:rPr lang="ko-KR" altLang="en-US" sz="2400" dirty="0" smtClean="0"/>
              <a:t>중간 실행 결과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3116"/>
            <a:ext cx="337767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2143116"/>
            <a:ext cx="357190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286248" y="3429000"/>
            <a:ext cx="642942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00496" y="4071942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넓이를 확대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시킨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2198" y="5429264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전체 화면으로 전환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하면 가운데로 정렬된다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(6)-</a:t>
            </a:r>
            <a:r>
              <a:rPr lang="ko-KR" altLang="en-US" sz="2400" dirty="0" smtClean="0"/>
              <a:t>제목 스타일 적용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714489"/>
            <a:ext cx="335758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857364"/>
            <a:ext cx="2775801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786182" y="2285992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4286256"/>
            <a:ext cx="4019549" cy="241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4429132"/>
            <a:ext cx="3494029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3857620" y="5429264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71670" y="3286124"/>
            <a:ext cx="3714776" cy="83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오른쪽 화살표 10"/>
          <p:cNvSpPr/>
          <p:nvPr/>
        </p:nvSpPr>
        <p:spPr>
          <a:xfrm rot="18274194">
            <a:off x="1826310" y="422863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57422" y="4143380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nv1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(7)-</a:t>
            </a:r>
            <a:r>
              <a:rPr lang="ko-KR" altLang="en-US" sz="2400" dirty="0" smtClean="0"/>
              <a:t>상단메뉴의 마우스 </a:t>
            </a:r>
            <a:r>
              <a:rPr lang="ko-KR" altLang="en-US" sz="2400" dirty="0" err="1" smtClean="0"/>
              <a:t>오버시</a:t>
            </a:r>
            <a:r>
              <a:rPr lang="ko-KR" altLang="en-US" sz="2400" dirty="0" smtClean="0"/>
              <a:t> 배경 색깔 변경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85926"/>
            <a:ext cx="33017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928802"/>
            <a:ext cx="428628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786058"/>
            <a:ext cx="442915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43636" y="150017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main-4.html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71604" y="13572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main.css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500570"/>
            <a:ext cx="431483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아래쪽 화살표 9"/>
          <p:cNvSpPr/>
          <p:nvPr/>
        </p:nvSpPr>
        <p:spPr>
          <a:xfrm rot="1564885">
            <a:off x="4564533" y="4188009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(8)-</a:t>
            </a:r>
            <a:r>
              <a:rPr lang="ko-KR" altLang="en-US" sz="2400" dirty="0" smtClean="0"/>
              <a:t>상단메뉴의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재배치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572008"/>
            <a:ext cx="7072330" cy="208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357298"/>
            <a:ext cx="4429156" cy="2463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19010578">
            <a:off x="1707225" y="4027343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929190" y="157161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29256" y="1643050"/>
            <a:ext cx="3438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첫번재는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absolute </a:t>
            </a:r>
            <a:r>
              <a:rPr lang="ko-KR" altLang="en-US" sz="1400" dirty="0" smtClean="0">
                <a:solidFill>
                  <a:srgbClr val="FF0000"/>
                </a:solidFill>
              </a:rPr>
              <a:t>또는 </a:t>
            </a:r>
            <a:r>
              <a:rPr lang="en-US" altLang="ko-KR" sz="1400" dirty="0" smtClean="0">
                <a:solidFill>
                  <a:srgbClr val="FF0000"/>
                </a:solidFill>
              </a:rPr>
              <a:t>relative</a:t>
            </a:r>
            <a:r>
              <a:rPr lang="ko-KR" altLang="en-US" sz="1400" dirty="0" smtClean="0">
                <a:solidFill>
                  <a:srgbClr val="FF0000"/>
                </a:solidFill>
              </a:rPr>
              <a:t>상관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없으나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두번째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세번째는</a:t>
            </a:r>
            <a:r>
              <a:rPr lang="ko-KR" altLang="en-US" sz="1400" dirty="0" smtClean="0">
                <a:solidFill>
                  <a:srgbClr val="FF0000"/>
                </a:solidFill>
              </a:rPr>
              <a:t> 반드시 </a:t>
            </a:r>
            <a:r>
              <a:rPr lang="en-US" altLang="ko-KR" sz="1400" dirty="0" smtClean="0">
                <a:solidFill>
                  <a:srgbClr val="FF0000"/>
                </a:solidFill>
              </a:rPr>
              <a:t>absolute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357430"/>
            <a:ext cx="2819401" cy="203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2428868"/>
            <a:ext cx="228571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오른쪽 화살표 10"/>
          <p:cNvSpPr/>
          <p:nvPr/>
        </p:nvSpPr>
        <p:spPr>
          <a:xfrm>
            <a:off x="6072198" y="3286124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(9)-</a:t>
            </a:r>
            <a:r>
              <a:rPr lang="ko-KR" altLang="en-US" sz="2400" dirty="0" smtClean="0"/>
              <a:t>유형별 제품 안보이게 설정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929198"/>
            <a:ext cx="557213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071679"/>
            <a:ext cx="38576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786282" y="1643050"/>
            <a:ext cx="4214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main-4.html</a:t>
            </a:r>
            <a:r>
              <a:rPr lang="ko-KR" altLang="en-US" sz="1400" dirty="0" smtClean="0">
                <a:solidFill>
                  <a:srgbClr val="FF0000"/>
                </a:solidFill>
              </a:rPr>
              <a:t> 에서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ul</a:t>
            </a:r>
            <a:r>
              <a:rPr lang="en-US" altLang="ko-KR" sz="1400" dirty="0" smtClean="0">
                <a:solidFill>
                  <a:srgbClr val="FF0000"/>
                </a:solidFill>
              </a:rPr>
              <a:t> 2</a:t>
            </a:r>
            <a:r>
              <a:rPr lang="ko-KR" altLang="en-US" sz="1400" dirty="0" smtClean="0">
                <a:solidFill>
                  <a:srgbClr val="FF0000"/>
                </a:solidFill>
              </a:rPr>
              <a:t>개에 </a:t>
            </a:r>
            <a:r>
              <a:rPr lang="en-US" altLang="ko-KR" sz="1400" dirty="0" smtClean="0">
                <a:solidFill>
                  <a:srgbClr val="FF0000"/>
                </a:solidFill>
              </a:rPr>
              <a:t>sub,sub-1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클래스 적용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1500174"/>
            <a:ext cx="3607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main.css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sub,sub-1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스타일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714876" y="314324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5357818" y="450057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857364"/>
            <a:ext cx="4152898" cy="272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오른쪽 화살표 11"/>
          <p:cNvSpPr/>
          <p:nvPr/>
        </p:nvSpPr>
        <p:spPr>
          <a:xfrm>
            <a:off x="2571736" y="342900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43240" y="342900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처음에는 설정해도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화면에 결과가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안나옴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(10)-</a:t>
            </a:r>
            <a:r>
              <a:rPr lang="ko-KR" altLang="en-US" sz="2400" dirty="0" smtClean="0"/>
              <a:t>상단메뉴 편집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일렬로 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여백설정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14554"/>
            <a:ext cx="421484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1571612"/>
            <a:ext cx="3827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위의 상단메뉴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(Shopping, event,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aboutus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배치방법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(inline-block),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여백설정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5357826"/>
            <a:ext cx="6910405" cy="127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2786058"/>
            <a:ext cx="414340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 rot="1280406">
            <a:off x="3857620" y="350043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5715008" y="4714884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602373">
            <a:off x="5715008" y="328612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6314" y="2285992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main.css</a:t>
            </a:r>
            <a:r>
              <a:rPr lang="ko-KR" altLang="en-US" b="1" dirty="0" smtClean="0">
                <a:solidFill>
                  <a:srgbClr val="FF0000"/>
                </a:solidFill>
              </a:rPr>
              <a:t>파일</a:t>
            </a:r>
            <a:r>
              <a:rPr lang="en-US" altLang="ko-KR" b="1" dirty="0" smtClean="0">
                <a:solidFill>
                  <a:srgbClr val="FF0000"/>
                </a:solidFill>
              </a:rPr>
              <a:t>(.nv1 div a) </a:t>
            </a:r>
            <a:r>
              <a:rPr lang="ko-KR" altLang="en-US" b="1" dirty="0" smtClean="0">
                <a:solidFill>
                  <a:srgbClr val="FF0000"/>
                </a:solidFill>
              </a:rPr>
              <a:t>스타일적용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(1)-main-0.html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24830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286248" y="207167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4876" y="2071678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태그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메뉴항목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4000496" y="478632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9124" y="478632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태그 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(11)-</a:t>
            </a:r>
            <a:r>
              <a:rPr lang="ko-KR" altLang="en-US" sz="2400" dirty="0" smtClean="0"/>
              <a:t>상단메뉴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 편집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테두리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여백설정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857760"/>
            <a:ext cx="7643834" cy="152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71678"/>
            <a:ext cx="3786214" cy="157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2071678"/>
            <a:ext cx="471598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72132" y="2071678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nv2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대한 스타일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571868" y="285749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000892" y="4714884"/>
            <a:ext cx="428628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4414" y="164305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main-4.html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(12)-</a:t>
            </a:r>
            <a:r>
              <a:rPr lang="ko-KR" altLang="en-US" sz="2400" dirty="0" smtClean="0"/>
              <a:t>상단메뉴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 편집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여백설정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571744"/>
            <a:ext cx="685804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85860"/>
            <a:ext cx="3071834" cy="12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5643578"/>
            <a:ext cx="7215206" cy="102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500438"/>
            <a:ext cx="2643206" cy="208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 rot="3077597">
            <a:off x="3202311" y="531527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6786578" y="5286388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00760" y="4357694"/>
            <a:ext cx="1925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두번째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상단메뉴에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마우스를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갖다대면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배경색이 적용이 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상단메뉴 아래 이미지의 위치설정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643446"/>
            <a:ext cx="7572428" cy="18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71612"/>
            <a:ext cx="6000792" cy="116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3500430" y="4143380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29124" y="4143380"/>
            <a:ext cx="390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상단메뉴로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아래로 내려온 이미지를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2742188"/>
            <a:ext cx="6259301" cy="123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상단메뉴 아래 이미지의 위치 높이 지정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143380"/>
            <a:ext cx="7500990" cy="2467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4572032" cy="175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19073307">
            <a:off x="3929058" y="364331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286380" y="3286124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86446" y="3000372"/>
            <a:ext cx="2347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지금현재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상태에서는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개지만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나중에는 슬라이더 형태로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하나만 보이게 설정할 예정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2087313">
            <a:off x="7642372" y="471342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(15)-</a:t>
            </a:r>
            <a:r>
              <a:rPr lang="ko-KR" altLang="en-US" sz="2400" dirty="0" smtClean="0"/>
              <a:t>베스트셀러 부분 설정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489636"/>
            <a:ext cx="5214974" cy="207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5" y="1500174"/>
            <a:ext cx="4286279" cy="200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2786050" y="364331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500174"/>
            <a:ext cx="4071967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아래쪽 화살표 7"/>
          <p:cNvSpPr/>
          <p:nvPr/>
        </p:nvSpPr>
        <p:spPr>
          <a:xfrm rot="2603703">
            <a:off x="5623651" y="3983414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(16)-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베스트셀러내의 이미지 위치 지정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572008"/>
            <a:ext cx="7286676" cy="211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71612"/>
            <a:ext cx="400052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2643174" y="421481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1428728" y="5357826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9124" y="5357826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첫번째이미지가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두번째이미지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옆에 위치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하는것을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확인 할 수가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(17)-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베스트셀러내의 나머지 이미지 위치 설정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357694"/>
            <a:ext cx="6357982" cy="226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14422"/>
            <a:ext cx="6372235" cy="272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3929058" y="378619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929322" y="507207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00826" y="4929198"/>
            <a:ext cx="21675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이미지는 일렬로 정렬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되지만 해당 이미지의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글자는 정렬이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(18)-</a:t>
            </a:r>
            <a:r>
              <a:rPr lang="ko-KR" altLang="en-US" sz="2400" dirty="0" smtClean="0"/>
              <a:t>이미지에 대한 글자위치 지정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786322"/>
            <a:ext cx="6391294" cy="179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286124"/>
            <a:ext cx="6596066" cy="1015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643050"/>
            <a:ext cx="4286280" cy="137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5072066" y="2143116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43570" y="2071678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첫번째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이미지에 대한 것만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스타일 적용시킨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714744" y="4357694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4214818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첫번째글자는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제대로 설정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두번째글자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는 다시 설정해야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(19)-</a:t>
            </a:r>
            <a:r>
              <a:rPr lang="ko-KR" altLang="en-US" sz="2400" dirty="0" smtClean="0"/>
              <a:t>이미지에 대한 </a:t>
            </a:r>
            <a:r>
              <a:rPr lang="en-US" altLang="ko-KR" sz="2400" dirty="0" smtClean="0"/>
              <a:t>2,3</a:t>
            </a:r>
            <a:r>
              <a:rPr lang="ko-KR" altLang="en-US" sz="2400" dirty="0" smtClean="0"/>
              <a:t>번째 글자위치 지정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7143800" cy="230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357694"/>
            <a:ext cx="4386268" cy="216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4714884"/>
            <a:ext cx="382809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714876" y="53578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(20)-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article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태그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번째 오른쪽에 배치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572008"/>
            <a:ext cx="6929454" cy="197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928802"/>
            <a:ext cx="392909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785926"/>
            <a:ext cx="38576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 rot="5248406">
            <a:off x="4429124" y="2571744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6500826" y="4000504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47464" y="5000636"/>
            <a:ext cx="13965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Article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이미지가 아직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설정필요</a:t>
            </a:r>
            <a:r>
              <a:rPr lang="en-US" altLang="ko-KR" dirty="0" smtClean="0"/>
              <a:t>)</a:t>
            </a:r>
          </a:p>
        </p:txBody>
      </p:sp>
      <p:sp>
        <p:nvSpPr>
          <p:cNvPr id="10" name="아래쪽 화살표 9"/>
          <p:cNvSpPr/>
          <p:nvPr/>
        </p:nvSpPr>
        <p:spPr>
          <a:xfrm rot="13782022">
            <a:off x="302034" y="5659893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20" y="6000768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동영상위로 올라옴 위치 재조정필요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(1) 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785926"/>
            <a:ext cx="7512650" cy="479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857884" y="1928802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06740" y="1857364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r>
              <a:rPr lang="ko-KR" altLang="en-US" dirty="0" smtClean="0"/>
              <a:t>태그에 이미지를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429256" y="3571876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8112" y="3500438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태그에 이미지를</a:t>
            </a:r>
            <a:endParaRPr lang="en-US" altLang="ko-KR" dirty="0" smtClean="0"/>
          </a:p>
          <a:p>
            <a:r>
              <a:rPr lang="en-US" altLang="ko-KR" dirty="0" smtClean="0"/>
              <a:t>Article</a:t>
            </a:r>
            <a:r>
              <a:rPr lang="ko-KR" altLang="en-US" dirty="0" smtClean="0"/>
              <a:t>태그에 동영상을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572132" y="5929330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20988" y="5857892"/>
            <a:ext cx="25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태그에 이미지를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(21)-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at2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클래스 내부의 이미지 작게 설정</a:t>
            </a:r>
            <a:endParaRPr lang="ko-KR" altLang="en-US" sz="2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4143380"/>
            <a:ext cx="6215106" cy="242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643050"/>
            <a:ext cx="6958032" cy="20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4143372" y="3500438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92586" y="471488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이미지는 작게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설정 및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(22)-</a:t>
            </a:r>
            <a:r>
              <a:rPr lang="ko-KR" altLang="en-US" sz="2400" dirty="0" smtClean="0"/>
              <a:t>이미지에 상품설명 배치</a:t>
            </a:r>
            <a:r>
              <a:rPr lang="en-US" altLang="ko-KR" sz="2400" dirty="0" smtClean="0"/>
              <a:t>(#dv1)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407379"/>
            <a:ext cx="2428892" cy="229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4364910"/>
            <a:ext cx="3305171" cy="249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3929058" y="528638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071678"/>
            <a:ext cx="457203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214554"/>
            <a:ext cx="344189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(23)-</a:t>
            </a:r>
            <a:r>
              <a:rPr lang="ko-KR" altLang="en-US" sz="2400" dirty="0" smtClean="0"/>
              <a:t>이미지에 상품설명 배치</a:t>
            </a:r>
            <a:r>
              <a:rPr lang="en-US" altLang="ko-KR" sz="2400" dirty="0" smtClean="0"/>
              <a:t>(#dv1)</a:t>
            </a:r>
            <a:endParaRPr lang="ko-KR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43380"/>
            <a:ext cx="3286148" cy="2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30" y="4214818"/>
            <a:ext cx="4643470" cy="23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786182" y="5143512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714488"/>
            <a:ext cx="492922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1857364"/>
            <a:ext cx="3214710" cy="1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아래쪽 화살표 8"/>
          <p:cNvSpPr/>
          <p:nvPr/>
        </p:nvSpPr>
        <p:spPr>
          <a:xfrm>
            <a:off x="6929454" y="364331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631631">
            <a:off x="6279831" y="477964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(24)-</a:t>
            </a:r>
            <a:r>
              <a:rPr lang="ko-KR" altLang="en-US" sz="2400" dirty="0" smtClean="0"/>
              <a:t>동영상 오른쪽에 이미지 배치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500570"/>
            <a:ext cx="5715040" cy="189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285992"/>
            <a:ext cx="4429124" cy="145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214554"/>
            <a:ext cx="400052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아래쪽 화살표 8"/>
          <p:cNvSpPr/>
          <p:nvPr/>
        </p:nvSpPr>
        <p:spPr>
          <a:xfrm>
            <a:off x="6500826" y="3929066"/>
            <a:ext cx="35719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86248" y="314324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(25)-footer</a:t>
            </a:r>
            <a:r>
              <a:rPr lang="ko-KR" altLang="en-US" sz="2400" dirty="0" smtClean="0"/>
              <a:t>태그 설정</a:t>
            </a:r>
            <a:endParaRPr lang="ko-KR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572008"/>
            <a:ext cx="6643734" cy="199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443179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214554"/>
            <a:ext cx="3784144" cy="163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2928926" y="3929066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500562" y="278605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(26)-nv3</a:t>
            </a:r>
            <a:r>
              <a:rPr lang="ko-KR" altLang="en-US" sz="2400" dirty="0" smtClean="0"/>
              <a:t>의 항목을 일렬로 정렬</a:t>
            </a:r>
            <a:endParaRPr lang="ko-KR" alt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71678"/>
            <a:ext cx="3714776" cy="20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643446"/>
            <a:ext cx="6915163" cy="171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2143116"/>
            <a:ext cx="4572032" cy="191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2071670" y="500063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css3 </a:t>
            </a:r>
            <a:r>
              <a:rPr lang="ko-KR" altLang="en-US" sz="2400" dirty="0" smtClean="0"/>
              <a:t>적용</a:t>
            </a:r>
            <a:r>
              <a:rPr lang="en-US" altLang="ko-KR" sz="2400" dirty="0" smtClean="0"/>
              <a:t>(27)-nv4</a:t>
            </a:r>
            <a:r>
              <a:rPr lang="ko-KR" altLang="en-US" sz="2400" dirty="0" smtClean="0"/>
              <a:t>의 항목을 일렬로 정렬</a:t>
            </a:r>
            <a:endParaRPr lang="ko-KR" alt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643050"/>
            <a:ext cx="425016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714488"/>
            <a:ext cx="385765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714884"/>
            <a:ext cx="7219965" cy="137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5214942" y="4214818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5131238">
            <a:off x="4214810" y="2428868"/>
            <a:ext cx="50006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613900" y="1516063"/>
          <a:ext cx="519113" cy="482600"/>
        </p:xfrm>
        <a:graphic>
          <a:graphicData uri="http://schemas.openxmlformats.org/presentationml/2006/ole">
            <p:oleObj spid="_x0000_s1026" name="포장기 셸 개체" showAsIcon="1" r:id="rId6" imgW="518760" imgH="482400" progId="Package">
              <p:embed/>
            </p:oleObj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 smtClean="0"/>
              <a:t>jQuery</a:t>
            </a:r>
            <a:r>
              <a:rPr lang="ko-KR" altLang="en-US" sz="2400" dirty="0" smtClean="0"/>
              <a:t>을 이용한 상단메뉴처리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/main.js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14488"/>
            <a:ext cx="8143932" cy="445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 smtClean="0"/>
              <a:t>jQuery</a:t>
            </a:r>
            <a:r>
              <a:rPr lang="ko-KR" altLang="en-US" sz="2400" dirty="0" smtClean="0"/>
              <a:t>을 이용한 상단메뉴처리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/main.js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214554"/>
            <a:ext cx="7072362" cy="115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728" y="1643050"/>
            <a:ext cx="5291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마우스를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Shopping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메뉴에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mouseover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해도 서브메뉴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안나온다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357694"/>
            <a:ext cx="8072462" cy="201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00166" y="3500438"/>
            <a:ext cx="554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main-4.html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다음과 같은 자바스크립트 함수를 적용될 수있도록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jQuery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852826">
            <a:off x="7643834" y="485776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최종 실행 결과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상단메뉴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3929090" cy="111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2214554"/>
            <a:ext cx="2715289" cy="401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1567332">
            <a:off x="2044896" y="184996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428736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Shopping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메뉴에 적용될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567332">
            <a:off x="7116995" y="2278593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29322" y="1785926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유형별 제품 메뉴에 적용될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(2)-main-1.html(main-0</a:t>
            </a:r>
            <a:r>
              <a:rPr lang="ko-KR" altLang="en-US" sz="2400" dirty="0" smtClean="0"/>
              <a:t>에 추가부분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00174"/>
            <a:ext cx="6786610" cy="358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929322" y="171448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29388" y="1643050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상단메뉴에 관련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12019">
            <a:off x="4786314" y="457200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3372" y="5072074"/>
            <a:ext cx="2571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상단메뉴에 관련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로그인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MyPage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작성부분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2428868"/>
            <a:ext cx="2077957" cy="382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동적 슬라이드구현하기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778674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6762889">
            <a:off x="7605580" y="2374052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643446"/>
            <a:ext cx="7643866" cy="19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3929058" y="4071942"/>
            <a:ext cx="50006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jquery.cycle2.js</a:t>
            </a:r>
            <a:r>
              <a:rPr lang="ko-KR" altLang="en-US" sz="2400" dirty="0" smtClean="0"/>
              <a:t>을 다운로드 받아서 </a:t>
            </a:r>
            <a:r>
              <a:rPr lang="en-US" altLang="ko-KR" sz="2400" dirty="0" err="1" smtClean="0"/>
              <a:t>js</a:t>
            </a:r>
            <a:r>
              <a:rPr lang="ko-KR" altLang="en-US" sz="2400" dirty="0" smtClean="0"/>
              <a:t>폴더에 복사해 놓음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26"/>
            <a:ext cx="6929454" cy="378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928926" y="1142984"/>
            <a:ext cx="476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http://malsup.github.com/jquery.cycle2.js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8370029">
            <a:off x="4143372" y="278605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3000372"/>
            <a:ext cx="3552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이미지를 출력시켜주는 부분에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cycle-slideshow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라고 주면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857628"/>
            <a:ext cx="413250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아래쪽 화살표 8"/>
          <p:cNvSpPr/>
          <p:nvPr/>
        </p:nvSpPr>
        <p:spPr>
          <a:xfrm>
            <a:off x="6143636" y="357187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이미지 자동으로 변동하기 최종 테스트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chrome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의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F12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키 단축키를 이용한 태그분석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815684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2257154">
            <a:off x="7929586" y="3000372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최종 완성된 메인 페이지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571612"/>
            <a:ext cx="659130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786322"/>
            <a:ext cx="6643734" cy="185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최종 완성된 메인 페이지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714488"/>
            <a:ext cx="450829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5400000">
            <a:off x="6679421" y="2964653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86644" y="2786058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넓이를 줄인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경우의 화면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디자인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(3)-main-2.html(main-1</a:t>
            </a:r>
            <a:r>
              <a:rPr lang="ko-KR" altLang="en-US" sz="2400" dirty="0" smtClean="0"/>
              <a:t>에 추가부분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5857916" cy="393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143636" y="2571744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15140" y="257174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서브항목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3143248"/>
            <a:ext cx="2347566" cy="335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(4)-main-2.html(main-1</a:t>
            </a:r>
            <a:r>
              <a:rPr lang="ko-KR" altLang="en-US" sz="2400" dirty="0" smtClean="0"/>
              <a:t>에 추가부분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501903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2071670" y="378619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4214818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두번째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header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태그내부의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이미지를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 배치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500306"/>
            <a:ext cx="3364166" cy="296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4572000" y="421481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(5)-main-3.html(main-2</a:t>
            </a:r>
            <a:r>
              <a:rPr lang="ko-KR" altLang="en-US" sz="2400" dirty="0" smtClean="0"/>
              <a:t>에 추가부분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article tag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추가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내부에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태그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개 구성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614366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1500174"/>
            <a:ext cx="1071570" cy="164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9454" y="3214686"/>
            <a:ext cx="1428760" cy="201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4" y="5214950"/>
            <a:ext cx="1497113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>
            <a:off x="3000364" y="350043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4744" y="3357562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figure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태그는 이미지를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배치할때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figcatpion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이미지의 설명을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할때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700" dirty="0" smtClean="0"/>
              <a:t>메인 페이지 작성</a:t>
            </a:r>
            <a:r>
              <a:rPr lang="en-US" altLang="ko-KR" sz="2700" dirty="0" smtClean="0"/>
              <a:t>(6)-main-3.html(main-2</a:t>
            </a:r>
            <a:r>
              <a:rPr lang="ko-KR" altLang="en-US" sz="2700" dirty="0" smtClean="0"/>
              <a:t>에 추가부분</a:t>
            </a:r>
            <a:r>
              <a:rPr lang="en-US" altLang="ko-KR" sz="2700" dirty="0" smtClean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700" b="1" dirty="0" smtClean="0">
                <a:solidFill>
                  <a:srgbClr val="FF0000"/>
                </a:solidFill>
              </a:rPr>
              <a:t>article tag2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번째 작성</a:t>
            </a:r>
            <a:endParaRPr lang="ko-KR" altLang="en-US" sz="27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1785926"/>
            <a:ext cx="1757363" cy="3271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7" y="1643050"/>
            <a:ext cx="611033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929058" y="328612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321468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time</a:t>
            </a:r>
            <a:r>
              <a:rPr lang="ko-KR" altLang="en-US" b="1" dirty="0" smtClean="0">
                <a:solidFill>
                  <a:srgbClr val="FF0000"/>
                </a:solidFill>
              </a:rPr>
              <a:t>태그 사용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메인 페이지 작성</a:t>
            </a:r>
            <a:r>
              <a:rPr lang="en-US" altLang="ko-KR" sz="2400" dirty="0" smtClean="0"/>
              <a:t>(7)-main-4.html(main-3</a:t>
            </a:r>
            <a:r>
              <a:rPr lang="ko-KR" altLang="en-US" sz="2400" dirty="0" smtClean="0"/>
              <a:t>에 추가부분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footer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태그내부의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태그 추가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이용약관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추가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286380" y="3429000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85926"/>
            <a:ext cx="4911363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000240"/>
            <a:ext cx="26384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715</Words>
  <Application>Microsoft Office PowerPoint</Application>
  <PresentationFormat>화면 슬라이드 쇼(4:3)</PresentationFormat>
  <Paragraphs>123</Paragraphs>
  <Slides>44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6" baseType="lpstr">
      <vt:lpstr>Office 테마</vt:lpstr>
      <vt:lpstr>패키지</vt:lpstr>
      <vt:lpstr>메인 페이지 작성(html5+css3)</vt:lpstr>
      <vt:lpstr>메인 페이지 작성(1)-main-0.html</vt:lpstr>
      <vt:lpstr>메인 페이지 작성(1) 실행결과</vt:lpstr>
      <vt:lpstr>메인 페이지 작성(2)-main-1.html(main-0에 추가부분)</vt:lpstr>
      <vt:lpstr>메인 페이지 작성(3)-main-2.html(main-1에 추가부분)</vt:lpstr>
      <vt:lpstr>메인 페이지 작성(4)-main-2.html(main-1에 추가부분)</vt:lpstr>
      <vt:lpstr>메인 페이지 작성(5)-main-3.html(main-2에 추가부분) article tag 추가(내부에 div태그 3개 구성)</vt:lpstr>
      <vt:lpstr>메인 페이지 작성(6)-main-3.html(main-2에 추가부분) article tag2번째 작성</vt:lpstr>
      <vt:lpstr>메인 페이지 작성(7)-main-4.html(main-3에 추가부분) footer태그내부의 nav태그 추가(이용약관)추가</vt:lpstr>
      <vt:lpstr>css3 적용(1)-main.css파일 작성</vt:lpstr>
      <vt:lpstr>css3 적용(2)-전체화면을 브라우저 중앙에 위치</vt:lpstr>
      <vt:lpstr>css3 적용(3)-main.css외에 main-1.css파일 작성 해상도의 크기에 따른 최소한의 화면배치를 위해</vt:lpstr>
      <vt:lpstr>css3 적용(4)-화면 배치의 클래스 부여</vt:lpstr>
      <vt:lpstr>css3 적용(5)-중간 실행 결과</vt:lpstr>
      <vt:lpstr>css3 적용(6)-제목 스타일 적용</vt:lpstr>
      <vt:lpstr>css3 적용(7)-상단메뉴의 마우스 오버시 배경 색깔 변경</vt:lpstr>
      <vt:lpstr>css3 적용(8)-상단메뉴의 재배치</vt:lpstr>
      <vt:lpstr>css3 적용(9)-유형별 제품 안보이게 설정</vt:lpstr>
      <vt:lpstr>css3 적용(10)-상단메뉴 편집(일렬로 정렬,여백설정)</vt:lpstr>
      <vt:lpstr>css3 적용(11)-상단메뉴2 편집(테두리,여백설정)</vt:lpstr>
      <vt:lpstr>css3 적용(12)-상단메뉴2 편집(정렬,여백설정)</vt:lpstr>
      <vt:lpstr>css3 적용(13)-상단메뉴 아래 이미지의 위치설정</vt:lpstr>
      <vt:lpstr>css3 적용(14)-상단메뉴 아래 이미지의 위치 높이 지정</vt:lpstr>
      <vt:lpstr>css3 적용(15)-베스트셀러 부분 설정</vt:lpstr>
      <vt:lpstr>css3 적용(16)-베스트셀러내의 이미지 위치 지정</vt:lpstr>
      <vt:lpstr>css3 적용(17)-베스트셀러내의 나머지 이미지 위치 설정</vt:lpstr>
      <vt:lpstr>css3 적용(18)-이미지에 대한 글자위치 지정</vt:lpstr>
      <vt:lpstr>css3 적용(19)-이미지에 대한 2,3번째 글자위치 지정</vt:lpstr>
      <vt:lpstr>css3 적용(20)-article태그 2번째 오른쪽에 배치</vt:lpstr>
      <vt:lpstr>css3 적용(21)-at2클래스 내부의 이미지 작게 설정</vt:lpstr>
      <vt:lpstr>css3 적용(22)-이미지에 상품설명 배치(#dv1)</vt:lpstr>
      <vt:lpstr>css3 적용(23)-이미지에 상품설명 배치(#dv1)</vt:lpstr>
      <vt:lpstr>css3 적용(24)-동영상 오른쪽에 이미지 배치</vt:lpstr>
      <vt:lpstr>css3 적용(25)-footer태그 설정</vt:lpstr>
      <vt:lpstr>css3 적용(26)-nv3의 항목을 일렬로 정렬</vt:lpstr>
      <vt:lpstr>css3 적용(27)-nv4의 항목을 일렬로 정렬</vt:lpstr>
      <vt:lpstr>jQuery을 이용한 상단메뉴처리(js/main.js 작성)</vt:lpstr>
      <vt:lpstr>jQuery을 이용한 상단메뉴처리(js/main.js 작성)</vt:lpstr>
      <vt:lpstr>최종 실행 결과 (상단메뉴)(1)</vt:lpstr>
      <vt:lpstr>동적 슬라이드구현하기</vt:lpstr>
      <vt:lpstr>jquery.cycle2.js을 다운로드 받아서 js폴더에 복사해 놓음</vt:lpstr>
      <vt:lpstr>이미지 자동으로 변동하기 최종 테스트 chrome의 F12키 단축키를 이용한 태그분석</vt:lpstr>
      <vt:lpstr>최종 완성된 메인 페이지(1)</vt:lpstr>
      <vt:lpstr>최종 완성된 메인 페이지(2)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페이지 작성(html5+css3)</dc:title>
  <dc:creator>Microsoft Corporation</dc:creator>
  <cp:lastModifiedBy>kitcoop</cp:lastModifiedBy>
  <cp:revision>173</cp:revision>
  <dcterms:created xsi:type="dcterms:W3CDTF">2006-10-05T04:04:58Z</dcterms:created>
  <dcterms:modified xsi:type="dcterms:W3CDTF">2019-06-20T07:57:40Z</dcterms:modified>
</cp:coreProperties>
</file>